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72" r:id="rId8"/>
    <p:sldId id="263" r:id="rId9"/>
    <p:sldId id="261" r:id="rId10"/>
    <p:sldId id="267" r:id="rId11"/>
    <p:sldId id="271" r:id="rId12"/>
    <p:sldId id="269" r:id="rId13"/>
    <p:sldId id="262" r:id="rId14"/>
    <p:sldId id="264" r:id="rId15"/>
    <p:sldId id="273" r:id="rId16"/>
    <p:sldId id="265" r:id="rId17"/>
    <p:sldId id="266" r:id="rId18"/>
    <p:sldId id="270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56D1F3-B241-4010-9840-650B5F7455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E46B30A7-BBFA-42F6-8514-C3EE849F2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6AD383C-87FA-4B6D-81C7-7FDDB316E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223-E9A8-4912-9F59-9E15F78B257D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1230CDC-54A0-4CDC-AEA9-2773C643D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D11C98F-2D94-4495-BA7C-9798001A6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FF4F-7725-4E72-9ABB-CC3E771B3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52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17602C-07ED-4FC8-ADAC-2E5EAF66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B4C8E43-5385-4D23-8C3D-2A747CB1F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AC93BEB-C2E9-4033-942B-3BF23BAB3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223-E9A8-4912-9F59-9E15F78B257D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792FEE1-A7A4-46BD-BCE4-BE857CEE9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3318B0F-D31F-4A1A-937C-02CC96829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FF4F-7725-4E72-9ABB-CC3E771B3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84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042DCE91-0588-49EB-ABDF-3F57AA302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FA58284-CBFE-4F4A-9217-EBD8E3BEFA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6C72E8A-3A68-4E5F-B98A-33321D57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223-E9A8-4912-9F59-9E15F78B257D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D2F111-2859-487D-842A-CA2BA825A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A8DE2D4-9CA0-4F7C-9486-A93EAD5C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FF4F-7725-4E72-9ABB-CC3E771B3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72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369C70-7F09-499D-9B6B-BB4483F61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03241A6-A6FD-48A4-8237-B94581D55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6A4B8DA-2543-4429-89AA-64671FA3C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223-E9A8-4912-9F59-9E15F78B257D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461C8E5-1808-4102-B489-CF796487D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7E8862D-7FF7-4E8A-8773-06D2DD123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FF4F-7725-4E72-9ABB-CC3E771B3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08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8139D9-7ABF-45B4-8D88-83CEAE587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ADFD963-5E69-49A4-A1A2-29CAC424CA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8E3EDAA-7EC2-403D-BC1C-33DF559CB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223-E9A8-4912-9F59-9E15F78B257D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A699F908-F44B-4CD7-9ED1-FF5314A79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C2978D9-798C-42B6-B37D-7C6AA5A0E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FF4F-7725-4E72-9ABB-CC3E771B3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2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9D66CFC-B22C-4DA8-8AEC-A3B9FCE70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06913A4-E2FC-4D6A-B595-941E87BAE6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F3B9DD7F-600C-4F48-A236-8D9BCDA8A9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2A196A27-7222-4F5B-BDD1-77C15841D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223-E9A8-4912-9F59-9E15F78B257D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33E12DC-F562-454F-9767-378338EC0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3F7A409-CEEC-4287-A961-228B5DA5A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FF4F-7725-4E72-9ABB-CC3E771B3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94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E6E1A4E-16B6-4765-9A9C-ADE7926D7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CB71139-F182-4707-8525-6C8D46F20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520276E-DD5C-4264-A891-F69600A50C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E41D55D1-0A7A-43BC-844A-2B3819D3E0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C6554C1B-2BD3-48F9-B180-32B94844B5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A6827F5A-2FCE-4AD7-B9A4-DE17DCF14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223-E9A8-4912-9F59-9E15F78B257D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A0094EB9-BA71-4348-9C2E-17052EDC6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7C9A1689-E0DC-4D87-8234-DF5795496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FF4F-7725-4E72-9ABB-CC3E771B3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9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FFA362-801A-4598-95F7-E5F95BC8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E6FDA62-5522-4351-8E3F-606F8D359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223-E9A8-4912-9F59-9E15F78B257D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11135AA-E3BB-4B3E-8FEB-A4E3ED1F9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59BE4C3-FFF2-40A8-9123-84FDFC70D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FF4F-7725-4E72-9ABB-CC3E771B3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05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8704DB1-8EC1-4FB3-9EDE-FC84728E4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223-E9A8-4912-9F59-9E15F78B257D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9E6B493-3E34-42E1-B547-CA0B281B8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08CE25C-3DC6-4C8E-9BE4-1792CDC9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FF4F-7725-4E72-9ABB-CC3E771B3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59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FDB391-FF06-42E6-BE00-9E5F2DF1E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C6DF578-AF44-4A75-AD88-216A7A109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5038F38-6D7C-4F06-896E-4D61E1735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FDA4BF1-C532-40FB-AA22-4D802016E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223-E9A8-4912-9F59-9E15F78B257D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3AAB392-66D1-41DD-9D86-F4EC119BC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3D3F580-7909-48E8-A885-1C3856B17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FF4F-7725-4E72-9ABB-CC3E771B3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80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61D936-4694-43A7-8D43-097C9F189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A766E8D-59DF-4A35-B8D2-243A96E77C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C0312AF-0AA0-41A7-A9D1-4DCCA4371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31669C3-FDEB-41D0-8CB4-FB2F837E2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1B223-E9A8-4912-9F59-9E15F78B257D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7481B7F-1AA0-431B-980F-D20DFCA3E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1AEFC96-3DA8-49B4-960A-0B313782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FF4F-7725-4E72-9ABB-CC3E771B3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87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61A4B077-A75F-4D1F-B2F6-250DA1092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8ABCAEA-1166-4908-924E-DD209CDD5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F46730A-DE14-4AD5-8312-CE51E5ECF9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1B223-E9A8-4912-9F59-9E15F78B257D}" type="datetimeFigureOut">
              <a:rPr lang="en-US" smtClean="0"/>
              <a:t>4/9/2019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5F9C49A-0871-4D2F-8165-FDCE148EF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F27BCA1-B64B-45F2-9F99-34FA01A61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DFF4F-7725-4E72-9ABB-CC3E771B35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18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60EC681-A20E-431A-BB82-99D7429BBA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Random Variable And Probability Distribution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E9F4CF8-0E9B-4ACF-8B63-4902F0E72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0489" y="4079875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/>
              <a:t>Chapter # 3</a:t>
            </a:r>
          </a:p>
        </p:txBody>
      </p:sp>
    </p:spTree>
    <p:extLst>
      <p:ext uri="{BB962C8B-B14F-4D97-AF65-F5344CB8AC3E}">
        <p14:creationId xmlns:p14="http://schemas.microsoft.com/office/powerpoint/2010/main" val="164099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805" t="63760" r="41259" b="23927"/>
          <a:stretch/>
        </p:blipFill>
        <p:spPr>
          <a:xfrm>
            <a:off x="313898" y="1777386"/>
            <a:ext cx="6218186" cy="1307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9265" t="42677" r="7589" b="42957"/>
          <a:stretch/>
        </p:blipFill>
        <p:spPr>
          <a:xfrm>
            <a:off x="313898" y="278427"/>
            <a:ext cx="6349534" cy="154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3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610"/>
          <a:stretch/>
        </p:blipFill>
        <p:spPr>
          <a:xfrm>
            <a:off x="128090" y="114300"/>
            <a:ext cx="7855850" cy="604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2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970" t="29642" r="44701" b="47461"/>
          <a:stretch/>
        </p:blipFill>
        <p:spPr>
          <a:xfrm>
            <a:off x="450376" y="300251"/>
            <a:ext cx="8065827" cy="234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4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637" t="26259" r="7589" b="47435"/>
          <a:stretch/>
        </p:blipFill>
        <p:spPr>
          <a:xfrm>
            <a:off x="368489" y="354841"/>
            <a:ext cx="10828387" cy="251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6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280" t="31297" r="5491" b="34748"/>
          <a:stretch/>
        </p:blipFill>
        <p:spPr>
          <a:xfrm>
            <a:off x="218363" y="177421"/>
            <a:ext cx="11185168" cy="308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91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73" y="230187"/>
            <a:ext cx="9566786" cy="327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43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217" t="32229" r="7379" b="47435"/>
          <a:stretch/>
        </p:blipFill>
        <p:spPr>
          <a:xfrm>
            <a:off x="272955" y="341193"/>
            <a:ext cx="11301095" cy="200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9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693" t="26259" r="9266" b="66465"/>
          <a:stretch/>
        </p:blipFill>
        <p:spPr>
          <a:xfrm>
            <a:off x="513010" y="1173707"/>
            <a:ext cx="11146727" cy="723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5290" b="34626"/>
          <a:stretch/>
        </p:blipFill>
        <p:spPr>
          <a:xfrm>
            <a:off x="164312" y="0"/>
            <a:ext cx="11187130" cy="117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5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8769" t="30039" r="7425" b="35915"/>
          <a:stretch/>
        </p:blipFill>
        <p:spPr>
          <a:xfrm>
            <a:off x="436728" y="177422"/>
            <a:ext cx="6550926" cy="370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Ex 3.1 - 3.22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67458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C502ECB-CC2B-4BE1-974F-7C5727A1C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8" t="29198" r="26234" b="63375"/>
          <a:stretch/>
        </p:blipFill>
        <p:spPr>
          <a:xfrm>
            <a:off x="486137" y="426393"/>
            <a:ext cx="11038459" cy="742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732E56B-1EC2-45E8-93FE-5E4D47D76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45" t="34937" r="24430" b="36540"/>
          <a:stretch/>
        </p:blipFill>
        <p:spPr>
          <a:xfrm>
            <a:off x="370389" y="2245487"/>
            <a:ext cx="11033822" cy="288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9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5294EC-B52B-48BC-A69D-33DF69C6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F28ACC3-B5D9-4083-9A43-CCEBFA7BF5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50" t="19915" r="23481" b="61708"/>
          <a:stretch/>
        </p:blipFill>
        <p:spPr>
          <a:xfrm>
            <a:off x="508446" y="150471"/>
            <a:ext cx="11175108" cy="1840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9CA1EBE-F88E-4E5A-AE5E-F23910D5C2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77" t="47426" r="42374" b="29030"/>
          <a:stretch/>
        </p:blipFill>
        <p:spPr>
          <a:xfrm>
            <a:off x="1817225" y="2824223"/>
            <a:ext cx="3842795" cy="31908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AF68A9E-D7D0-4478-85CE-9383D12A97E4}"/>
              </a:ext>
            </a:extLst>
          </p:cNvPr>
          <p:cNvSpPr/>
          <p:nvPr/>
        </p:nvSpPr>
        <p:spPr>
          <a:xfrm>
            <a:off x="4977114" y="3429000"/>
            <a:ext cx="567159" cy="24393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611D5FE-1319-4F07-A14D-4D0E2537CC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56" t="29198" r="24240" b="40253"/>
          <a:stretch/>
        </p:blipFill>
        <p:spPr>
          <a:xfrm>
            <a:off x="486137" y="578733"/>
            <a:ext cx="10907191" cy="303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96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175" t="23834" r="41364" b="35868"/>
          <a:stretch/>
        </p:blipFill>
        <p:spPr>
          <a:xfrm>
            <a:off x="177420" y="122830"/>
            <a:ext cx="6209732" cy="420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5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FF344A6-6D24-4401-B14F-099FFBE54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6" t="59747" r="23766" b="25738"/>
          <a:stretch/>
        </p:blipFill>
        <p:spPr>
          <a:xfrm>
            <a:off x="474561" y="381964"/>
            <a:ext cx="10095816" cy="131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6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56" y="465931"/>
            <a:ext cx="7535137" cy="212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9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Distribution histogram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6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245" t="37827" r="15036" b="54117"/>
          <a:stretch/>
        </p:blipFill>
        <p:spPr>
          <a:xfrm>
            <a:off x="177417" y="1269241"/>
            <a:ext cx="10395893" cy="727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0105" t="22341" r="25735" b="9562"/>
          <a:stretch/>
        </p:blipFill>
        <p:spPr>
          <a:xfrm>
            <a:off x="10945505" y="4162567"/>
            <a:ext cx="627797" cy="5442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04" y="136557"/>
            <a:ext cx="10095851" cy="13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7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15</Words>
  <Application>Microsoft Office PowerPoint</Application>
  <PresentationFormat>Widescreen</PresentationFormat>
  <Paragraphs>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Random Variable And Probability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Probability Distribution histogram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Random Variable And Probability Distribution</dc:title>
  <dc:creator>ahmed farid</dc:creator>
  <cp:lastModifiedBy>Ahmed Farid</cp:lastModifiedBy>
  <cp:revision>17</cp:revision>
  <dcterms:created xsi:type="dcterms:W3CDTF">2018-03-25T20:11:08Z</dcterms:created>
  <dcterms:modified xsi:type="dcterms:W3CDTF">2019-04-09T08:52:19Z</dcterms:modified>
</cp:coreProperties>
</file>